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660"/>
  </p:normalViewPr>
  <p:slideViewPr>
    <p:cSldViewPr snapToGrid="0">
      <p:cViewPr varScale="1">
        <p:scale>
          <a:sx n="84" d="100"/>
          <a:sy n="84" d="100"/>
        </p:scale>
        <p:origin x="768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Educreations Walkthrough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Quick slideshow showing how to sign up, create, and post a lesson on Educreations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79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59282"/>
            <a:ext cx="10058400" cy="69724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Your lesson library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2" r="13387"/>
          <a:stretch/>
        </p:blipFill>
        <p:spPr>
          <a:xfrm>
            <a:off x="514350" y="856527"/>
            <a:ext cx="11041380" cy="5761443"/>
          </a:xfrm>
        </p:spPr>
      </p:pic>
    </p:spTree>
    <p:extLst>
      <p:ext uri="{BB962C8B-B14F-4D97-AF65-F5344CB8AC3E}">
        <p14:creationId xmlns:p14="http://schemas.microsoft.com/office/powerpoint/2010/main" val="26255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2556" y="0"/>
            <a:ext cx="10058400" cy="743544"/>
          </a:xfrm>
        </p:spPr>
        <p:txBody>
          <a:bodyPr/>
          <a:lstStyle/>
          <a:p>
            <a:r>
              <a:rPr lang="en-US" dirty="0" smtClean="0"/>
              <a:t>Embedding your lesson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50"/>
          <a:stretch/>
        </p:blipFill>
        <p:spPr>
          <a:xfrm>
            <a:off x="651510" y="743544"/>
            <a:ext cx="10984230" cy="5862996"/>
          </a:xfrm>
        </p:spPr>
      </p:pic>
    </p:spTree>
    <p:extLst>
      <p:ext uri="{BB962C8B-B14F-4D97-AF65-F5344CB8AC3E}">
        <p14:creationId xmlns:p14="http://schemas.microsoft.com/office/powerpoint/2010/main" val="75626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01408"/>
            <a:ext cx="10058400" cy="69724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Add an assignment on Schoology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646289" y="2187615"/>
            <a:ext cx="2509391" cy="20621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Log into your LMS, In this case, Schoology, add an assignment. </a:t>
            </a:r>
          </a:p>
          <a:p>
            <a:endParaRPr lang="en-US" sz="1600" dirty="0">
              <a:solidFill>
                <a:srgbClr val="C00000"/>
              </a:solidFill>
            </a:endParaRPr>
          </a:p>
          <a:p>
            <a:r>
              <a:rPr lang="en-US" sz="1600" dirty="0" smtClean="0">
                <a:solidFill>
                  <a:srgbClr val="C00000"/>
                </a:solidFill>
              </a:rPr>
              <a:t>Describe the Assignment</a:t>
            </a:r>
          </a:p>
          <a:p>
            <a:endParaRPr lang="en-US" sz="1600" dirty="0">
              <a:solidFill>
                <a:srgbClr val="C00000"/>
              </a:solidFill>
            </a:endParaRPr>
          </a:p>
          <a:p>
            <a:r>
              <a:rPr lang="en-US" sz="1600" dirty="0" smtClean="0">
                <a:solidFill>
                  <a:srgbClr val="C00000"/>
                </a:solidFill>
              </a:rPr>
              <a:t>Click on the “add a link” feature 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44" r="8611" b="17183"/>
          <a:stretch/>
        </p:blipFill>
        <p:spPr>
          <a:xfrm>
            <a:off x="537210" y="798653"/>
            <a:ext cx="10904220" cy="5785027"/>
          </a:xfrm>
        </p:spPr>
      </p:pic>
    </p:spTree>
    <p:extLst>
      <p:ext uri="{BB962C8B-B14F-4D97-AF65-F5344CB8AC3E}">
        <p14:creationId xmlns:p14="http://schemas.microsoft.com/office/powerpoint/2010/main" val="371837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2231" y="101409"/>
            <a:ext cx="10058400" cy="6393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Embedding into Schoology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1" r="10335" b="13489"/>
          <a:stretch/>
        </p:blipFill>
        <p:spPr>
          <a:xfrm>
            <a:off x="697230" y="740781"/>
            <a:ext cx="10858500" cy="5911479"/>
          </a:xfrm>
        </p:spPr>
      </p:pic>
    </p:spTree>
    <p:extLst>
      <p:ext uri="{BB962C8B-B14F-4D97-AF65-F5344CB8AC3E}">
        <p14:creationId xmlns:p14="http://schemas.microsoft.com/office/powerpoint/2010/main" val="249801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"/>
            <a:ext cx="10058400" cy="6829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Saving on Schoology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6" r="6622" b="4965"/>
          <a:stretch/>
        </p:blipFill>
        <p:spPr>
          <a:xfrm>
            <a:off x="468630" y="682907"/>
            <a:ext cx="11178540" cy="5980783"/>
          </a:xfrm>
        </p:spPr>
      </p:pic>
    </p:spTree>
    <p:extLst>
      <p:ext uri="{BB962C8B-B14F-4D97-AF65-F5344CB8AC3E}">
        <p14:creationId xmlns:p14="http://schemas.microsoft.com/office/powerpoint/2010/main" val="262812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66208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Signing Up. Go to www.educreations.com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30" y="1097280"/>
            <a:ext cx="10469880" cy="5143499"/>
          </a:xfrm>
        </p:spPr>
      </p:pic>
    </p:spTree>
    <p:extLst>
      <p:ext uri="{BB962C8B-B14F-4D97-AF65-F5344CB8AC3E}">
        <p14:creationId xmlns:p14="http://schemas.microsoft.com/office/powerpoint/2010/main" val="196871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18023"/>
            <a:ext cx="10058400" cy="66208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Click on the “Instructor” button and sign up.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" y="880110"/>
            <a:ext cx="11510010" cy="5349240"/>
          </a:xfrm>
        </p:spPr>
      </p:pic>
    </p:spTree>
    <p:extLst>
      <p:ext uri="{BB962C8B-B14F-4D97-AF65-F5344CB8AC3E}">
        <p14:creationId xmlns:p14="http://schemas.microsoft.com/office/powerpoint/2010/main" val="48528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18023"/>
            <a:ext cx="10058400" cy="66208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Educreations Dashboard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78" t="-424" r="13925"/>
          <a:stretch/>
        </p:blipFill>
        <p:spPr>
          <a:xfrm>
            <a:off x="605790" y="720090"/>
            <a:ext cx="11052810" cy="5726430"/>
          </a:xfrm>
        </p:spPr>
      </p:pic>
    </p:spTree>
    <p:extLst>
      <p:ext uri="{BB962C8B-B14F-4D97-AF65-F5344CB8AC3E}">
        <p14:creationId xmlns:p14="http://schemas.microsoft.com/office/powerpoint/2010/main" val="41745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18023"/>
            <a:ext cx="10058400" cy="66208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Create a Course.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46" t="-683" r="13668" b="14492"/>
          <a:stretch/>
        </p:blipFill>
        <p:spPr>
          <a:xfrm>
            <a:off x="703740" y="880110"/>
            <a:ext cx="10845479" cy="5311578"/>
          </a:xfrm>
        </p:spPr>
      </p:pic>
    </p:spTree>
    <p:extLst>
      <p:ext uri="{BB962C8B-B14F-4D97-AF65-F5344CB8AC3E}">
        <p14:creationId xmlns:p14="http://schemas.microsoft.com/office/powerpoint/2010/main" val="158719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18023"/>
            <a:ext cx="10058400" cy="66208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Create a New Lesson.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23" t="16" r="16085" b="21015"/>
          <a:stretch/>
        </p:blipFill>
        <p:spPr>
          <a:xfrm>
            <a:off x="694481" y="880110"/>
            <a:ext cx="10984375" cy="5513501"/>
          </a:xfrm>
        </p:spPr>
      </p:pic>
    </p:spTree>
    <p:extLst>
      <p:ext uri="{BB962C8B-B14F-4D97-AF65-F5344CB8AC3E}">
        <p14:creationId xmlns:p14="http://schemas.microsoft.com/office/powerpoint/2010/main" val="302681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963" y="0"/>
            <a:ext cx="10058400" cy="66208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Whiteboard Lesson Feature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79" y="659757"/>
            <a:ext cx="11855882" cy="5856790"/>
          </a:xfrm>
        </p:spPr>
      </p:pic>
    </p:spTree>
    <p:extLst>
      <p:ext uri="{BB962C8B-B14F-4D97-AF65-F5344CB8AC3E}">
        <p14:creationId xmlns:p14="http://schemas.microsoft.com/office/powerpoint/2010/main" val="20437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8854" y="102276"/>
            <a:ext cx="10058400" cy="66208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Save, Preview, or Start Over on Lesson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22" t="-568" r="12193" b="568"/>
          <a:stretch/>
        </p:blipFill>
        <p:spPr>
          <a:xfrm>
            <a:off x="640080" y="764363"/>
            <a:ext cx="10801350" cy="5842177"/>
          </a:xfrm>
        </p:spPr>
      </p:pic>
    </p:spTree>
    <p:extLst>
      <p:ext uri="{BB962C8B-B14F-4D97-AF65-F5344CB8AC3E}">
        <p14:creationId xmlns:p14="http://schemas.microsoft.com/office/powerpoint/2010/main" val="141701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8854" y="102276"/>
            <a:ext cx="10058400" cy="66208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Saving your Lesson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53" r="13387"/>
          <a:stretch/>
        </p:blipFill>
        <p:spPr>
          <a:xfrm>
            <a:off x="662940" y="764363"/>
            <a:ext cx="10881360" cy="5830747"/>
          </a:xfrm>
        </p:spPr>
      </p:pic>
    </p:spTree>
    <p:extLst>
      <p:ext uri="{BB962C8B-B14F-4D97-AF65-F5344CB8AC3E}">
        <p14:creationId xmlns:p14="http://schemas.microsoft.com/office/powerpoint/2010/main" val="108106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86</TotalTime>
  <Words>107</Words>
  <Application>Microsoft Office PowerPoint</Application>
  <PresentationFormat>Widescreen</PresentationFormat>
  <Paragraphs>20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Calibri</vt:lpstr>
      <vt:lpstr>Calibri Light</vt:lpstr>
      <vt:lpstr>Retrospect</vt:lpstr>
      <vt:lpstr>Educreations Walkthrough</vt:lpstr>
      <vt:lpstr>Signing Up. Go to www.educreations.com</vt:lpstr>
      <vt:lpstr>Click on the “Instructor” button and sign up. </vt:lpstr>
      <vt:lpstr>Educreations Dashboard </vt:lpstr>
      <vt:lpstr>Create a Course. </vt:lpstr>
      <vt:lpstr>Create a New Lesson. </vt:lpstr>
      <vt:lpstr>The Whiteboard Lesson Feature </vt:lpstr>
      <vt:lpstr>Save, Preview, or Start Over on Lesson </vt:lpstr>
      <vt:lpstr>Saving your Lesson </vt:lpstr>
      <vt:lpstr>Your lesson library </vt:lpstr>
      <vt:lpstr>Embedding your lesson </vt:lpstr>
      <vt:lpstr>Add an assignment on Schoology </vt:lpstr>
      <vt:lpstr>Embedding into Schoology </vt:lpstr>
      <vt:lpstr>Saving on Schoology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Educreations Walkthrough</dc:title>
  <dc:creator>Will Demke</dc:creator>
  <cp:lastModifiedBy>Will Demke</cp:lastModifiedBy>
  <cp:revision>7</cp:revision>
  <dcterms:created xsi:type="dcterms:W3CDTF">2013-06-26T16:04:42Z</dcterms:created>
  <dcterms:modified xsi:type="dcterms:W3CDTF">2013-06-27T14:27:19Z</dcterms:modified>
</cp:coreProperties>
</file>